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E7D85C-DD76-4925-86FB-784B38764B7C}">
  <a:tblStyle styleId="{E0E7D85C-DD76-4925-86FB-784B38764B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Nunito-regular.fntdata"/><Relationship Id="rId14" Type="http://schemas.openxmlformats.org/officeDocument/2006/relationships/slide" Target="slides/slide8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avenPro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4b11fb8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4b11fb8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4b11fb8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14b11fb8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de918c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de918c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dde918c2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dde918c2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de918c25e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dde918c25e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dde918c2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dde918c2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dded17b8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dded17b8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Etnografia Focada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Discentes:José Leandro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Tharlis S. Seixas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O que é Etnografia?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Características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Vantagens e Desvantagens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Utilização</a:t>
            </a:r>
            <a:endParaRPr sz="2200"/>
          </a:p>
        </p:txBody>
      </p:sp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285" name="Google Shape;285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a Etnografia?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etnografia é um método utilizado pela antropologia na coleta de dados. Ela se baseia no contato entre o antropólogo e seu objeto de estudo.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 engenharia de software a etnografia é caracterizada como uma técnica de observação utilizada para mapear requisitos implícitos.</a:t>
            </a:r>
            <a:endParaRPr sz="1800"/>
          </a:p>
        </p:txBody>
      </p:sp>
      <p:sp>
        <p:nvSpPr>
          <p:cNvPr id="292" name="Google Shape;292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Os problemas</a:t>
            </a:r>
            <a:r>
              <a:rPr lang="pt-BR" sz="1800"/>
              <a:t> são observados no seu ambiente natural;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estudo requisito tem duração proporcional a </a:t>
            </a:r>
            <a:r>
              <a:rPr lang="pt-BR" sz="1800"/>
              <a:t>magnitude</a:t>
            </a:r>
            <a:r>
              <a:rPr lang="pt-BR" sz="1800"/>
              <a:t> do problema;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Permite ter a visão dos envolvidos no processo em estudo;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Difícil a </a:t>
            </a:r>
            <a:r>
              <a:rPr lang="pt-BR" sz="1800"/>
              <a:t>formalização</a:t>
            </a:r>
            <a:r>
              <a:rPr lang="pt-BR" sz="1800"/>
              <a:t> e </a:t>
            </a:r>
            <a:r>
              <a:rPr lang="pt-BR" sz="1800"/>
              <a:t>estruturação</a:t>
            </a:r>
            <a:r>
              <a:rPr lang="pt-BR" sz="1800"/>
              <a:t> de toda a </a:t>
            </a:r>
            <a:r>
              <a:rPr lang="pt-BR" sz="1800"/>
              <a:t>informação coletada;</a:t>
            </a:r>
            <a:endParaRPr sz="1800"/>
          </a:p>
        </p:txBody>
      </p:sp>
      <p:sp>
        <p:nvSpPr>
          <p:cNvPr id="299" name="Google Shape;299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 e Desvantagens</a:t>
            </a:r>
            <a:endParaRPr/>
          </a:p>
        </p:txBody>
      </p:sp>
      <p:graphicFrame>
        <p:nvGraphicFramePr>
          <p:cNvPr id="305" name="Google Shape;305;p17"/>
          <p:cNvGraphicFramePr/>
          <p:nvPr/>
        </p:nvGraphicFramePr>
        <p:xfrm>
          <a:off x="422000" y="15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{E0E7D85C-DD76-4925-86FB-784B38764B7C}</a:tableStyleId>
              </a:tblPr>
              <a:tblGrid>
                <a:gridCol w="4150000"/>
                <a:gridCol w="4150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Vantagens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Desvantagens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Privilégio</a:t>
                      </a:r>
                      <a:r>
                        <a:rPr lang="pt-BR" sz="1800"/>
                        <a:t> de observar o problema de dentro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Grande quantidade de tempo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Compreender</a:t>
                      </a:r>
                      <a:r>
                        <a:rPr lang="pt-BR" sz="1800"/>
                        <a:t> as tarefas da problemática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Qualitativa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O </a:t>
                      </a:r>
                      <a:r>
                        <a:rPr lang="pt-BR" sz="1800"/>
                        <a:t>etnógrafo pode ser consultado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Maior dimensão e maior custo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/>
                        <a:t>Descoberta de formas de interação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6" name="Google Shape;306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</a:t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2323200"/>
            <a:ext cx="144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Anotações:</a:t>
            </a:r>
            <a:endParaRPr sz="1800"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38500"/>
            <a:ext cx="2666499" cy="266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2296450"/>
            <a:ext cx="16104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Observações</a:t>
            </a:r>
            <a:endParaRPr sz="1800"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9" y="1601401"/>
            <a:ext cx="3658125" cy="19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Etnografia Focada</a:t>
            </a:r>
            <a:endParaRPr/>
          </a:p>
        </p:txBody>
      </p:sp>
      <p:sp>
        <p:nvSpPr>
          <p:cNvPr id="328" name="Google Shape;328;p20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Discentes:José Leandro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Tharlis S. Seixas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